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E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3EDFF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FEFF9-A6ED-41B1-9138-55B4A8182D1C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0B6FA-D32D-4390-B612-C52BD62113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Applied Math- </a:t>
            </a:r>
            <a:br>
              <a:rPr lang="en-US" sz="6000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</a:br>
            <a:r>
              <a:rPr lang="en-US" sz="6000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Chapter 1 Project</a:t>
            </a:r>
            <a:endParaRPr lang="en-US" sz="6000" dirty="0">
              <a:solidFill>
                <a:schemeClr val="bg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038600"/>
            <a:ext cx="4800600" cy="1752600"/>
          </a:xfrm>
          <a:ln w="38100">
            <a:noFill/>
            <a:prstDash val="sysDot"/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Block </a:t>
            </a:r>
            <a:r>
              <a:rPr lang="en-US" b="1" dirty="0" smtClean="0">
                <a:solidFill>
                  <a:schemeClr val="tx1"/>
                </a:solidFill>
              </a:rPr>
              <a:t>2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10/8/10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Career Interest Results</a:t>
            </a:r>
            <a:endParaRPr lang="en-US" dirty="0">
              <a:solidFill>
                <a:schemeClr val="bg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Quiz 1</a:t>
            </a:r>
          </a:p>
          <a:p>
            <a:pPr lvl="1"/>
            <a:r>
              <a:rPr lang="en-US" dirty="0" smtClean="0"/>
              <a:t>Editor, Journalist, Marketing, Communications</a:t>
            </a:r>
          </a:p>
          <a:p>
            <a:r>
              <a:rPr lang="en-US" b="1" dirty="0" smtClean="0"/>
              <a:t>Quiz 2</a:t>
            </a:r>
          </a:p>
          <a:p>
            <a:pPr lvl="1"/>
            <a:r>
              <a:rPr lang="en-US" dirty="0" smtClean="0"/>
              <a:t>Clerical, Art, Food Services, Outdoors</a:t>
            </a:r>
          </a:p>
          <a:p>
            <a:r>
              <a:rPr lang="en-US" b="1" dirty="0" smtClean="0"/>
              <a:t>Work Styles</a:t>
            </a:r>
          </a:p>
          <a:p>
            <a:pPr lvl="1"/>
            <a:r>
              <a:rPr lang="en-US" dirty="0" smtClean="0"/>
              <a:t>Assertive, Systematic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Career Options</a:t>
            </a:r>
            <a:endParaRPr lang="en-US" dirty="0">
              <a:solidFill>
                <a:schemeClr val="bg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Veterinary Technician</a:t>
            </a:r>
          </a:p>
          <a:p>
            <a:r>
              <a:rPr lang="en-US" b="1" dirty="0" smtClean="0"/>
              <a:t>Reporter</a:t>
            </a:r>
          </a:p>
          <a:p>
            <a:r>
              <a:rPr lang="en-US" b="1" dirty="0" smtClean="0"/>
              <a:t>Interior Designer</a:t>
            </a:r>
          </a:p>
          <a:p>
            <a:r>
              <a:rPr lang="en-US" b="1" dirty="0" smtClean="0"/>
              <a:t>Secretary</a:t>
            </a:r>
          </a:p>
          <a:p>
            <a:r>
              <a:rPr lang="en-US" b="1" dirty="0" smtClean="0"/>
              <a:t>Graphic Artist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Veterinary Technician</a:t>
            </a:r>
            <a:endParaRPr lang="en-US" dirty="0">
              <a:solidFill>
                <a:schemeClr val="bg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Education &amp; Experience</a:t>
            </a:r>
          </a:p>
          <a:p>
            <a:pPr lvl="1"/>
            <a:r>
              <a:rPr lang="en-US" dirty="0" smtClean="0"/>
              <a:t>2 year or 4 year programs</a:t>
            </a:r>
          </a:p>
          <a:p>
            <a:pPr lvl="1"/>
            <a:r>
              <a:rPr lang="en-US" dirty="0" smtClean="0"/>
              <a:t>2 year associates degree from AVMA is common </a:t>
            </a:r>
          </a:p>
          <a:p>
            <a:pPr lvl="1"/>
            <a:r>
              <a:rPr lang="en-US" dirty="0" smtClean="0"/>
              <a:t>Biology and </a:t>
            </a:r>
            <a:r>
              <a:rPr lang="en-US" dirty="0"/>
              <a:t>A</a:t>
            </a:r>
            <a:r>
              <a:rPr lang="en-US" dirty="0" smtClean="0"/>
              <a:t>natomy courses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Salary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nnual wages range between 19,000-41,000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Mortgage Payments</a:t>
            </a:r>
            <a:endParaRPr lang="en-US" dirty="0">
              <a:solidFill>
                <a:schemeClr val="bg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Annual: </a:t>
            </a:r>
            <a:r>
              <a:rPr lang="en-US" dirty="0" smtClean="0"/>
              <a:t>$35,000</a:t>
            </a:r>
          </a:p>
          <a:p>
            <a:r>
              <a:rPr lang="en-US" b="1" dirty="0" smtClean="0"/>
              <a:t>After Taxes: </a:t>
            </a:r>
            <a:r>
              <a:rPr lang="en-US" dirty="0" smtClean="0"/>
              <a:t>$24,500 annually</a:t>
            </a:r>
          </a:p>
          <a:p>
            <a:pPr lvl="1"/>
            <a:r>
              <a:rPr lang="en-US" dirty="0" smtClean="0"/>
              <a:t>$2041.67 Monthly</a:t>
            </a:r>
          </a:p>
          <a:p>
            <a:r>
              <a:rPr lang="en-US" b="1" dirty="0" smtClean="0"/>
              <a:t>Mortgage Payments</a:t>
            </a:r>
          </a:p>
          <a:p>
            <a:pPr lvl="1"/>
            <a:r>
              <a:rPr lang="en-US" dirty="0" smtClean="0"/>
              <a:t>2041.67 x 25%= $510.42</a:t>
            </a:r>
          </a:p>
          <a:p>
            <a:pPr lvl="1"/>
            <a:r>
              <a:rPr lang="en-US" dirty="0" smtClean="0"/>
              <a:t>2041.67-510.42= $1531.27</a:t>
            </a:r>
          </a:p>
          <a:p>
            <a:r>
              <a:rPr lang="en-US" b="1" dirty="0" smtClean="0">
                <a:effectLst/>
              </a:rPr>
              <a:t>Maximum House Price: </a:t>
            </a:r>
            <a:r>
              <a:rPr lang="en-US" dirty="0" smtClean="0"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$122,788 </a:t>
            </a:r>
          </a:p>
          <a:p>
            <a:r>
              <a:rPr lang="en-US" b="1" dirty="0" smtClean="0">
                <a:effectLst/>
              </a:rPr>
              <a:t>Monthly Payment: </a:t>
            </a:r>
            <a:r>
              <a:rPr lang="en-US" dirty="0" smtClean="0"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$817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House</a:t>
            </a:r>
            <a:endParaRPr lang="en-US" dirty="0">
              <a:solidFill>
                <a:schemeClr val="bg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219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/>
              <a:t>Aventura</a:t>
            </a:r>
            <a:r>
              <a:rPr lang="en-US" b="1" dirty="0" smtClean="0"/>
              <a:t>, FL</a:t>
            </a:r>
          </a:p>
          <a:p>
            <a:r>
              <a:rPr lang="en-US" b="1" dirty="0" smtClean="0"/>
              <a:t>20379 W Country Club Dr. Unit 1837</a:t>
            </a:r>
          </a:p>
          <a:p>
            <a:r>
              <a:rPr lang="en-US" b="1" dirty="0" smtClean="0"/>
              <a:t>1 Bedroom, 2 Bathroom</a:t>
            </a:r>
          </a:p>
          <a:p>
            <a:r>
              <a:rPr lang="en-US" b="1" dirty="0" smtClean="0"/>
              <a:t>913 Sq Feet</a:t>
            </a:r>
          </a:p>
          <a:p>
            <a:r>
              <a:rPr lang="en-US" b="1" dirty="0" smtClean="0"/>
              <a:t>Features:</a:t>
            </a:r>
          </a:p>
          <a:p>
            <a:pPr lvl="1"/>
            <a:r>
              <a:rPr lang="en-US" dirty="0" smtClean="0"/>
              <a:t>Appliances, Walk-In Closets, Balcony, Lake/Ocean view, Access to country club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10242" name="Picture 2" descr="http://p.rdcpix.com/v09/lfb7ac742-m0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0"/>
            <a:ext cx="3048000" cy="22775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244" name="Picture 4" descr="http://p.rdcpix.com/v09/lfb7ac742-m2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286000"/>
            <a:ext cx="3048000" cy="228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0246" name="Picture 6" descr="http://p.rdcpix.com/v09/lfb7ac742-m3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4572000"/>
            <a:ext cx="3048000" cy="228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145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Applied Math-  Chapter 1 Project</vt:lpstr>
      <vt:lpstr>Career Interest Results</vt:lpstr>
      <vt:lpstr>Career Options</vt:lpstr>
      <vt:lpstr>Veterinary Technician</vt:lpstr>
      <vt:lpstr>Mortgage Payments</vt:lpstr>
      <vt:lpstr>House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Stroeber.J731</dc:creator>
  <cp:lastModifiedBy>Lauren Senske</cp:lastModifiedBy>
  <cp:revision>9</cp:revision>
  <dcterms:created xsi:type="dcterms:W3CDTF">2010-10-08T13:27:19Z</dcterms:created>
  <dcterms:modified xsi:type="dcterms:W3CDTF">2011-03-02T16:33:59Z</dcterms:modified>
</cp:coreProperties>
</file>